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63" y="642938"/>
            <a:ext cx="5370188" cy="779060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r>
              <a:rPr lang="en-US" sz="4500"/>
              <a:t>TAKE </a:t>
            </a:r>
            <a:r>
              <a:rPr lang="en-US" sz="4500" dirty="0"/>
              <a:t>HOME MESSAGE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" y="1785938"/>
            <a:ext cx="8001000" cy="4179991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800" dirty="0"/>
              <a:t>Prevalence of trauma in primary dentition is 11-30% with more predilection for boys.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/>
              <a:t>Extent of trauma is governed by 4 factors: energy of impact, resilience of impacting object, direction of impacting force and shape of impacting object.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atandulkar@outlook.com</cp:lastModifiedBy>
  <cp:revision>2</cp:revision>
  <dcterms:created xsi:type="dcterms:W3CDTF">2006-08-16T00:00:00Z</dcterms:created>
  <dcterms:modified xsi:type="dcterms:W3CDTF">2022-08-24T06:39:03Z</dcterms:modified>
</cp:coreProperties>
</file>